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924" y="-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31T08:08:53.682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302 105,'-28'-22,"9"5,2 7,0 1,0 0,-1 2,0 0,-1 1,1 1,-1 0,-27-2,44 7,0 0,0 0,0 1,0-1,-1 0,1 1,0 0,0-1,0 1,1 0,-1 0,0 0,0 0,0 1,1-1,-1 0,1 1,-1-1,1 1,-1-1,0 3,-1 1,0 0,1 0,-1 0,1 1,0-1,1 1,-2 9,0 8,1 1,2 43,1-64,0 17,2 1,0-1,2 0,0 0,1 0,16 34,67 105,-59-110,35 74,-56-103,-1-6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31T08:08:55.949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604 1788,'14'2,"-3"-2,0-19,0-11,-2-1,-1 1,6-45,3-98,-15 153,2-24,2-21,-3-1,-8-114,5 176,-1 0,1 0,-1 1,0-1,0 0,-1 0,1 1,-1-1,1 1,-4-4,3 5,1 0,-1 0,0 1,0-1,0 1,0 0,0 0,0 0,0 0,-1 0,1 0,0 0,0 1,-1-1,-3 0,12-3,1 0,-1-1,-1 0,1 0,8-9,-7 4,0 0,-1-1,0 1,0-1,-1 0,0-1,-1 1,3-15,-1 2,-2 0,0-1,0-26,-4 47,1 0,-2 0,1 0,0 0,-1 0,1 1,-1-1,0 0,0 0,-1 1,1-1,-1 1,0-1,0 1,0 0,0 0,-1-1,1 2,-1-1,0 0,1 0,-1 1,-1 0,1-1,-6-2,3 3,-1-1,0 1,1 0,-1 0,0 1,0 0,0 1,-1-1,1 1,0 0,0 1,0 0,-8 2,2 2,14-1,22 2,-8-7,0 0,0-1,0-1,0 0,0-1,-1-1,0 0,0-1,0 0,-1-1,0-1,0 0,-1 0,0-2,19-18,-18 16,-1-1,-1 0,-1 0,0-1,0-1,-1 0,-1 0,-1 0,0-1,-1 0,-1 0,0-1,4-30,-8 43,-1 0,0 0,0 0,0 0,0 0,-1 0,1 0,-1 0,0 0,0 0,-1 1,1-1,-1 0,0 1,0-1,0 1,0-1,-4-3,2 3,0 1,-1-1,1 1,-1 0,0 0,0 1,0 0,0 0,0 0,0 0,-11-1,-4 0,-1 1,0 2,1 0,-1 1,1 1,-22 4,-23 10,0 3,1 3,1 2,1 3,1 3,2 2,1 3,-67 53,114-80,-1 0,1 1,1 0,0 1,0 0,1 1,0 0,1 0,-12 20,20-30,-1 0,1 0,-1 0,1 0,-1 0,1 0,0 1,0-1,0 0,-1 0,1 0,0 0,0 0,0 0,1 0,-1 0,0 0,0 1,1-1,-1 0,0 0,1 0,-1 0,1 0,-1 0,1-1,0 1,-1 0,1 0,0 0,0 0,0-1,-1 1,1 0,0-1,0 1,0-1,0 1,0-1,2 1,3 1,1 0,0-1,0 1,0-1,9 0,25-1,1-1,-1-2,0-2,-1-2,61-17,-16-3,121-56,-122 44,103-68,-145 80,-3-2,0-1,-2-2,42-46,-30 11,-46 63,-1 0,1 0,-1-1,0 1,0-1,0 1,-1-1,0 0,0 1,0-1,-1 0,1 0,-1-9,-1 13,1 0,-1 0,1 0,-1 0,1 0,-1 0,0 0,1 1,-1-1,0 0,0 0,1 1,-1-1,0 0,0 1,0-1,0 1,0-1,0 1,0 0,0-1,0 1,0 0,0 0,0-1,0 1,-2 0,-33 1,29 0,-17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31T08:08:58.817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4156 591,'4'0,"0"1,0 0,1 0,-1 0,0 0,0 1,-1 0,1 0,0 0,0 0,-1 0,1 1,-1-1,0 1,0 0,0 0,0 0,0 1,-1-1,1 1,-1-1,2 5,3 5,-1 0,0 1,-1-1,-1 1,4 18,9 80,-5 0,-2 122,-8-141,13 1657,-16-1244,-27 1157,-122-12,134-1543,-40 139,53-239,1 0,0 0,0-1,-1 0,0 0,-6 10,9-16,-1-1,1 1,-1 0,1-1,-1 1,0 0,1-1,-1 1,0-1,1 1,-1-1,0 1,0-1,1 0,-1 1,0-1,0 0,0 0,0 0,1 1,-1-1,-1 0,0-1,0 1,1-1,-1 0,1 1,-1-1,1 0,0 0,-1 0,1 0,0 0,-1 0,1-1,0 1,0 0,0 0,-1-3,-22-32,2-1,-23-52,8 14,-92-179,-56-96,-58-84,-799-1147,-103 69,1121 1481,-299-390,55 58,229 308,-187-271,170 236,-72-163,112 218,2-2,2 1,1-2,-6-43,14 65,2 0,0 0,0 0,2 0,0-1,1 1,0 0,2 0,0 1,0-1,1 1,10-19,-1 10,1 1,1 0,2 1,0 1,1 1,1 0,1 2,44-31,21-7,99-46,-180 99,200-96,5 8,3 10,4 10,276-55,-367 102,0 5,171-4,-218 22,-1 5,0 2,-1 4,0 4,82 24,-57-3,-3 5,-1 4,-2 3,-2 6,101 73,405 357,-366-275,309 265,35-50,-571-419,172 101,-150-90,0-2,1-1,1-1,41 9,-12-14,-41-8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31T08:09:25.955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59,'11'-3,"10"-6,6 0,-2-3,-1 1,-2 2,-4 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31T08:09:26.322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customXml" Target="../ink/ink4.xml"/><Relationship Id="rId2" Type="http://schemas.openxmlformats.org/officeDocument/2006/relationships/image" Target="../media/image1.pn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1.xml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10" Type="http://schemas.openxmlformats.org/officeDocument/2006/relationships/customXml" Target="../ink/ink3.xml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openxmlformats.org/officeDocument/2006/relationships/customXml" Target="../ink/ink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8618" y="974801"/>
            <a:ext cx="72390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SU</a:t>
            </a:r>
            <a:r>
              <a:rPr sz="1400" b="1" spc="-5" dirty="0">
                <a:latin typeface="Calibri"/>
                <a:cs typeface="Calibri"/>
              </a:rPr>
              <a:t>P</a:t>
            </a:r>
            <a:r>
              <a:rPr sz="1400" b="1" spc="-10" dirty="0">
                <a:latin typeface="Calibri"/>
                <a:cs typeface="Calibri"/>
              </a:rPr>
              <a:t>PL</a:t>
            </a:r>
            <a:r>
              <a:rPr sz="1400" b="1" dirty="0">
                <a:latin typeface="Calibri"/>
                <a:cs typeface="Calibri"/>
              </a:rPr>
              <a:t>I</a:t>
            </a:r>
            <a:r>
              <a:rPr sz="1400" b="1" spc="-10" dirty="0">
                <a:latin typeface="Calibri"/>
                <a:cs typeface="Calibri"/>
              </a:rPr>
              <a:t>E</a:t>
            </a:r>
            <a:r>
              <a:rPr sz="1400" b="1" dirty="0">
                <a:latin typeface="Calibri"/>
                <a:cs typeface="Calibri"/>
              </a:rPr>
              <a:t>R</a:t>
            </a:r>
            <a:endParaRPr sz="14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501894"/>
              </p:ext>
            </p:extLst>
          </p:nvPr>
        </p:nvGraphicFramePr>
        <p:xfrm>
          <a:off x="1350517" y="1297304"/>
          <a:ext cx="3304540" cy="38620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8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61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6197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PO</a:t>
                      </a:r>
                      <a:r>
                        <a:rPr sz="1400" b="1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Number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324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Booking</a:t>
                      </a:r>
                      <a:r>
                        <a:rPr sz="14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Ref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SKU</a:t>
                      </a:r>
                      <a:r>
                        <a:rPr sz="1400" b="1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Code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705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Size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Colour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324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Carton</a:t>
                      </a:r>
                      <a:r>
                        <a:rPr sz="14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Quantity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Carton</a:t>
                      </a:r>
                      <a:r>
                        <a:rPr sz="14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No.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324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Brand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lang="en-GB" sz="1800" spc="-5" dirty="0" err="1">
                          <a:latin typeface="Calibri"/>
                          <a:cs typeface="Calibri"/>
                        </a:rPr>
                        <a:t>BooHoo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Destination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98576">
                <a:tc gridSpan="2"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sz="1000" b="1" spc="-5" dirty="0">
                          <a:latin typeface="Calibri"/>
                          <a:cs typeface="Calibri"/>
                        </a:rPr>
                        <a:t>Barcode</a:t>
                      </a:r>
                      <a:endParaRPr sz="1000" dirty="0">
                        <a:latin typeface="Calibri"/>
                        <a:cs typeface="Calibri"/>
                      </a:endParaRPr>
                    </a:p>
                  </a:txBody>
                  <a:tcPr marL="0" marR="0" marT="64769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pSp>
        <p:nvGrpSpPr>
          <p:cNvPr id="4" name="object 4"/>
          <p:cNvGrpSpPr/>
          <p:nvPr/>
        </p:nvGrpSpPr>
        <p:grpSpPr>
          <a:xfrm>
            <a:off x="1096911" y="760856"/>
            <a:ext cx="3835400" cy="5035550"/>
            <a:chOff x="1096911" y="760856"/>
            <a:chExt cx="3835400" cy="503555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96911" y="5063362"/>
              <a:ext cx="3830192" cy="72732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1826" y="761999"/>
              <a:ext cx="3830192" cy="27774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04480" y="760856"/>
              <a:ext cx="373379" cy="502869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16754" y="762634"/>
              <a:ext cx="412623" cy="5033772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EAA0EA49-7661-79D2-8E7C-8A79B70D064E}"/>
                  </a:ext>
                </a:extLst>
              </p14:cNvPr>
              <p14:cNvContentPartPr/>
              <p14:nvPr/>
            </p14:nvContentPartPr>
            <p14:xfrm>
              <a:off x="1049580" y="944940"/>
              <a:ext cx="108720" cy="26352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EAA0EA49-7661-79D2-8E7C-8A79B70D064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95940" y="837300"/>
                <a:ext cx="216360" cy="47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6945F197-2A69-6CB3-2A56-7BCA47466D96}"/>
                  </a:ext>
                </a:extLst>
              </p14:cNvPr>
              <p14:cNvContentPartPr/>
              <p14:nvPr/>
            </p14:nvContentPartPr>
            <p14:xfrm>
              <a:off x="932940" y="575220"/>
              <a:ext cx="447840" cy="6447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6945F197-2A69-6CB3-2A56-7BCA47466D9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78940" y="467220"/>
                <a:ext cx="555480" cy="86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6FDD8745-B3CC-BE53-E4E4-6F07553F2787}"/>
                  </a:ext>
                </a:extLst>
              </p14:cNvPr>
              <p14:cNvContentPartPr/>
              <p14:nvPr/>
            </p14:nvContentPartPr>
            <p14:xfrm>
              <a:off x="1879380" y="1478820"/>
              <a:ext cx="2178000" cy="262584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6FDD8745-B3CC-BE53-E4E4-6F07553F2787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825380" y="1370820"/>
                <a:ext cx="2285640" cy="284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46E2AC9-1B96-8B93-09B9-F096B11A192C}"/>
                  </a:ext>
                </a:extLst>
              </p14:cNvPr>
              <p14:cNvContentPartPr/>
              <p14:nvPr/>
            </p14:nvContentPartPr>
            <p14:xfrm>
              <a:off x="2148300" y="1296660"/>
              <a:ext cx="53640" cy="2160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46E2AC9-1B96-8B93-09B9-F096B11A192C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094660" y="1188660"/>
                <a:ext cx="161280" cy="23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10B68BFF-2C9F-616D-F6C0-FC7327D489C5}"/>
                  </a:ext>
                </a:extLst>
              </p14:cNvPr>
              <p14:cNvContentPartPr/>
              <p14:nvPr/>
            </p14:nvContentPartPr>
            <p14:xfrm>
              <a:off x="2506500" y="1142580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10B68BFF-2C9F-616D-F6C0-FC7327D489C5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452860" y="1034940"/>
                <a:ext cx="1080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141E93E-B513-3C78-164D-E0194D48CC02}"/>
              </a:ext>
            </a:extLst>
          </p:cNvPr>
          <p:cNvSpPr txBox="1"/>
          <p:nvPr/>
        </p:nvSpPr>
        <p:spPr>
          <a:xfrm>
            <a:off x="2330450" y="1142580"/>
            <a:ext cx="1972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Gift Republic</a:t>
            </a:r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32F81B-1A9C-BA8D-1193-1DBF2612AB0E}"/>
              </a:ext>
            </a:extLst>
          </p:cNvPr>
          <p:cNvSpPr txBox="1"/>
          <p:nvPr/>
        </p:nvSpPr>
        <p:spPr>
          <a:xfrm>
            <a:off x="2816576" y="1610578"/>
            <a:ext cx="1671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0003109304	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6EE80E-8253-839F-11AD-2B0971BD9B90}"/>
              </a:ext>
            </a:extLst>
          </p:cNvPr>
          <p:cNvSpPr txBox="1"/>
          <p:nvPr/>
        </p:nvSpPr>
        <p:spPr>
          <a:xfrm>
            <a:off x="2847380" y="2511418"/>
            <a:ext cx="1236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One Size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127ECB-EF5A-9B55-685D-0D43E4BFF26F}"/>
              </a:ext>
            </a:extLst>
          </p:cNvPr>
          <p:cNvSpPr txBox="1"/>
          <p:nvPr/>
        </p:nvSpPr>
        <p:spPr>
          <a:xfrm>
            <a:off x="2849160" y="2826507"/>
            <a:ext cx="1484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Multi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15487E-3D87-57E2-9323-E4C7FA1C8410}"/>
              </a:ext>
            </a:extLst>
          </p:cNvPr>
          <p:cNvSpPr txBox="1"/>
          <p:nvPr/>
        </p:nvSpPr>
        <p:spPr>
          <a:xfrm>
            <a:off x="2847380" y="2228752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BMM65784-118-35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2C85202-AF4E-EE7B-B880-F1B41A51E8C8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57673" y="4582539"/>
            <a:ext cx="1709930" cy="3459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26</Words>
  <Application>Microsoft Office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Open Sans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Mateusz Suchecki</dc:creator>
  <cp:lastModifiedBy>Toby Caruana</cp:lastModifiedBy>
  <cp:revision>16</cp:revision>
  <dcterms:created xsi:type="dcterms:W3CDTF">2022-08-31T08:03:34Z</dcterms:created>
  <dcterms:modified xsi:type="dcterms:W3CDTF">2023-11-23T13:54:58Z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2022-08-31T00:00:00Z</vt:filetime>
  </property>
  <property fmtid="{D5CDD505-2E9C-101B-9397-08002B2CF9AE}" pid="3" name="Creator">
    <vt:lpwstr>PDFium</vt:lpwstr>
  </property>
  <property fmtid="{D5CDD505-2E9C-101B-9397-08002B2CF9AE}" pid="4" name="LastSaved">
    <vt:filetime>2022-08-31T00:00:00Z</vt:filetime>
  </property>
</Properties>
</file>